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61" r:id="rId5"/>
    <p:sldId id="258" r:id="rId6"/>
    <p:sldId id="260" r:id="rId7"/>
    <p:sldId id="263" r:id="rId8"/>
    <p:sldId id="264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4BD3B9-FDE7-4482-A623-C3A1285A9E5E}" v="2" dt="2023-10-20T10:17:41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ürg Krämer" userId="e2e70e0f859a2585" providerId="LiveId" clId="{A44BD3B9-FDE7-4482-A623-C3A1285A9E5E}"/>
    <pc:docChg chg="custSel modSld">
      <pc:chgData name="Jürg Krämer" userId="e2e70e0f859a2585" providerId="LiveId" clId="{A44BD3B9-FDE7-4482-A623-C3A1285A9E5E}" dt="2023-10-20T10:17:41.018" v="15" actId="1076"/>
      <pc:docMkLst>
        <pc:docMk/>
      </pc:docMkLst>
      <pc:sldChg chg="addSp delSp modSp mod">
        <pc:chgData name="Jürg Krämer" userId="e2e70e0f859a2585" providerId="LiveId" clId="{A44BD3B9-FDE7-4482-A623-C3A1285A9E5E}" dt="2023-10-20T10:17:41.018" v="15" actId="1076"/>
        <pc:sldMkLst>
          <pc:docMk/>
          <pc:sldMk cId="3112003956" sldId="256"/>
        </pc:sldMkLst>
        <pc:spChg chg="add mod">
          <ac:chgData name="Jürg Krämer" userId="e2e70e0f859a2585" providerId="LiveId" clId="{A44BD3B9-FDE7-4482-A623-C3A1285A9E5E}" dt="2023-10-20T10:16:09.265" v="9" actId="255"/>
          <ac:spMkLst>
            <pc:docMk/>
            <pc:sldMk cId="3112003956" sldId="256"/>
            <ac:spMk id="4" creationId="{988F4AE9-44AA-03CC-787E-DA3839A8D8B4}"/>
          </ac:spMkLst>
        </pc:spChg>
        <pc:picChg chg="mod">
          <ac:chgData name="Jürg Krämer" userId="e2e70e0f859a2585" providerId="LiveId" clId="{A44BD3B9-FDE7-4482-A623-C3A1285A9E5E}" dt="2023-10-20T10:17:41.018" v="15" actId="1076"/>
          <ac:picMkLst>
            <pc:docMk/>
            <pc:sldMk cId="3112003956" sldId="256"/>
            <ac:picMk id="1026" creationId="{211205BA-B0E4-4187-A9A9-6A33A89A0BBE}"/>
          </ac:picMkLst>
        </pc:picChg>
        <pc:inkChg chg="add">
          <ac:chgData name="Jürg Krämer" userId="e2e70e0f859a2585" providerId="LiveId" clId="{A44BD3B9-FDE7-4482-A623-C3A1285A9E5E}" dt="2023-10-20T10:16:47.752" v="10" actId="9405"/>
          <ac:inkMkLst>
            <pc:docMk/>
            <pc:sldMk cId="3112003956" sldId="256"/>
            <ac:inkMk id="5" creationId="{3F66A232-9AB2-8904-DECC-A63E256C3011}"/>
          </ac:inkMkLst>
        </pc:inkChg>
        <pc:inkChg chg="add">
          <ac:chgData name="Jürg Krämer" userId="e2e70e0f859a2585" providerId="LiveId" clId="{A44BD3B9-FDE7-4482-A623-C3A1285A9E5E}" dt="2023-10-20T10:16:54.424" v="11" actId="9405"/>
          <ac:inkMkLst>
            <pc:docMk/>
            <pc:sldMk cId="3112003956" sldId="256"/>
            <ac:inkMk id="8" creationId="{F13693E5-EC2B-5E14-4ABA-1A0183E0CF06}"/>
          </ac:inkMkLst>
        </pc:inkChg>
        <pc:inkChg chg="add">
          <ac:chgData name="Jürg Krämer" userId="e2e70e0f859a2585" providerId="LiveId" clId="{A44BD3B9-FDE7-4482-A623-C3A1285A9E5E}" dt="2023-10-20T10:16:56.793" v="12" actId="9405"/>
          <ac:inkMkLst>
            <pc:docMk/>
            <pc:sldMk cId="3112003956" sldId="256"/>
            <ac:inkMk id="9" creationId="{EDAAD385-02FF-B328-7CD8-6D0D73FB2791}"/>
          </ac:inkMkLst>
        </pc:inkChg>
        <pc:inkChg chg="add del">
          <ac:chgData name="Jürg Krämer" userId="e2e70e0f859a2585" providerId="LiveId" clId="{A44BD3B9-FDE7-4482-A623-C3A1285A9E5E}" dt="2023-10-20T10:17:36.579" v="14" actId="478"/>
          <ac:inkMkLst>
            <pc:docMk/>
            <pc:sldMk cId="3112003956" sldId="256"/>
            <ac:inkMk id="11" creationId="{C72B5147-42FD-C510-4E5D-CD366F299EE2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0:16:47.75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57 227,'816'0,"-797"1,-1 1,33 7,32 4,110-16,83 6,-275-3,0 0,0 0,0 0,0 0,0 0,0 0,0 0,0 0,0 1,0-1,1 0,-1 1,0-1,-1 1,1-1,0 1,0-1,0 1,0 0,0-1,0 1,-1 0,1 0,0 0,0 1,-1-1,0 0,0 0,0 0,-1 1,1-1,0 0,-1 0,1 0,-1 0,1 0,-1 0,1 0,-1 0,0 0,0 0,1 0,-1 0,-2 1,-47 35,40-32,-1 0,0 0,-1-1,1-1,-1 0,1 0,-1-1,-19 1,-102-5,55-1,-473 3,517-2,-53-8,-25-3,-10 15,-61-4,181 2,0 0,-1-1,1 1,0-1,0 0,0 1,-1-1,1 0,0 0,0 0,0-1,0 1,1 0,-1-1,0 1,0-1,1 0,-1 1,1-1,-2-3,1 1,0-1,0 1,0-1,1 0,-1 1,1-1,1 0,-1 0,0-6,1-5,1 0,1 0,0 0,1 0,6-18,-7 26,1-1,0 0,1 1,0-1,0 1,1 0,0 1,0-1,13-12,-13 15,0 1,0 1,0-1,1 1,-1 0,1 0,0 1,0-1,0 1,0 1,1-1,-1 1,0 0,1 1,6-1,284 3,-99 1,-75-5,134 5,-243-1,0 1,0 1,0 1,0 0,14 7,21 8,-27-14,0-1,1-1,-1-1,46-1,-3 1,-49 0,0 0,0 0,0 2,0 0,18 9,-19-8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0:16:54.4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0,'8'1,"1"0,-1 1,0 0,0 1,9 3,6 2,12 1,0-2,64 4,-76-9,60 8,-42-4,57 1,370-8,-455 0,0-1,-1 0,0-1,1 0,-1 0,16-8,-15 5,1 2,-1-1,1 2,26-4,90 7,11 0,-121-4,-4-1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0T10:16:56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0 342,'46'-2,"-1"-3,59-13,-60 9,1 2,67-2,1 12,143-5,-189-10,-49 7,0 2,27-2,-24 4,-3 2,0-2,-1 0,1-1,-1-1,29-8,-42 9,0 1,0-1,0 0,0-1,0 1,-1 0,1-1,-1 0,0 0,0 0,0 0,0-1,-1 1,1-1,-1 1,0-1,0 0,0 0,0 0,-1 0,0 0,1 0,-2-1,1 1,0 0,-1-1,0 1,0-8,-1 0,-1 0,0 0,-6-20,-3-24,9 36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E790D-DADE-4366-BC6B-9F91895C9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A5525CB-AD5A-46D7-AC45-349867FEF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7AB9AB-90C5-4164-9B72-BC852E34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DD9C8F-A3D4-47E8-BE79-293300F4F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6AE6DE-1E3D-4FD9-BCF7-B55730CA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793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687FCC-52D5-4A6F-8EC3-48C1A7543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400878-40D5-455E-91A0-64D30BA2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35B20A-B287-4151-8090-4E241DD1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54DF45-3AD1-4626-86A9-3C12D0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9F4EEA-E60D-4988-B373-035767F0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22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3A4A01-98C0-48B1-8098-EA152CB143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A0621B7-610C-42D5-ABC4-E85904B50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51679D-B519-4157-916C-200A58A1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6EBB2B-E585-433A-9D0A-B9A06220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8DA1A5-E8FB-45BA-83D1-1C7F8B017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44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030A8-06B8-45DF-993E-737F7DDAE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CF692F-4AA7-4D61-A568-C79541E92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4673D6-72E6-43BD-9977-BB0E2721F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F3AA91-32A9-430A-BACF-BBA05FE4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8726F3-7752-4142-BE3C-6450A2F7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616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6546B-14E7-401E-B57B-79C11094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494DD11-2DB5-4305-BAEB-CF2BB939A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7CD4F-B23F-48E3-8624-A99E0E7C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1131E7-2FF1-4C0A-9D27-56E432817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F0443A-B5BB-4E34-9511-6D904CF8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006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86D18-9C68-4645-95BC-C75C16689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00199B-248A-4098-ABD7-C5551A358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D02E4E-6CC0-47C8-8401-C3386A024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66BC9B-F79D-452B-AAC6-40F4E318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1E49EA-24CC-4A97-BDB3-B1A5DE558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3B3152-043E-4537-8D64-8F0238D5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859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10AAF-7761-4AFD-A061-1A6F8BF6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885691-2F57-4257-9974-F3FEE744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D092CB-FBD6-4051-99B2-80286090A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317AF2-13C9-41F5-A94A-CA79E6C22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5356E3-45C1-411F-A196-682A3FB319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4FF6523-7A4E-4893-AFAE-0F89A7DF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C45061-F9AF-457B-8180-D4E0E22F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B26572-5646-472D-AA5F-87B83E25F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51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B2BD2-5772-4EB4-AC1A-D48A3961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0E5A2D-448B-4EFB-954B-A9FCDB4A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145C38-28D6-4415-BB6A-42ADE7081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073424B-58D9-4A70-84FF-38D4AFE89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422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EDF9F3-1C21-4C78-AF77-5A7E2503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65A148F-B513-4B15-B57D-615E008A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C862E2-30C4-4DED-AF66-074B4B1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1424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4EBF9-ADFC-41FC-B182-03AFA0CA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A91F97-D39F-4B3E-9481-252C4DD4A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A0AE9F-5980-4679-A3A6-D11B4E62D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5626EF-5577-40DC-B980-7E071DAB7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9DFEDB-0494-4E2F-B913-8DFE5401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5872A7-5910-4EB6-B3D9-DEE7B70F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756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F51EF2-6CFA-4FE6-B80C-123E5EAF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F345724-3495-4608-80FF-B05EA1E6E7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435901A-92BC-48C8-A251-54FB79973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0977AFA-B070-4FB6-92DA-F189A54E1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090932-C56C-438E-946E-2C93A9DE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0E0BEA-89F4-45C3-9126-6805A76C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75975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0B7912D-1E94-43FA-B1E5-654ACCEA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28D9326-9AD7-46D6-8A2F-3FC73248E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9F7414-640B-4D38-84F5-D5438A9877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41073-EFC3-442E-83E2-2EB9A2AFF3C6}" type="datetimeFigureOut">
              <a:rPr lang="de-CH" smtClean="0"/>
              <a:t>20.10.2023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BE695B-79CA-41F4-A8BB-4E160FCB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5AF6C6-7B3E-4B0E-A7A6-C710F6A1A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0EDD4-BDED-4075-BD65-D27B0C31E36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664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://www.skiurlaubschweiz.ch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11" Type="http://schemas.openxmlformats.org/officeDocument/2006/relationships/image" Target="../media/image5.png"/><Relationship Id="rId5" Type="http://schemas.openxmlformats.org/officeDocument/2006/relationships/hyperlink" Target="https://de.wikipedia.org/wiki/Kanton_Wallis" TargetMode="External"/><Relationship Id="rId10" Type="http://schemas.openxmlformats.org/officeDocument/2006/relationships/customXml" Target="../ink/ink3.xml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liefkarte_Wallis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A0FF5-D08A-4C33-9611-52C4EEE08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DE1A030-3D25-4D7E-8B46-89724BD638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1205BA-B0E4-4187-A9A9-6A33A89A0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6"/>
            <a:ext cx="953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5D5470-E3E9-4280-82E5-1F5F54DEE3AC}"/>
              </a:ext>
            </a:extLst>
          </p:cNvPr>
          <p:cNvSpPr txBox="1"/>
          <p:nvPr/>
        </p:nvSpPr>
        <p:spPr>
          <a:xfrm>
            <a:off x="9531350" y="2737567"/>
            <a:ext cx="81279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b="1" dirty="0" err="1"/>
              <a:t>Tschubby</a:t>
            </a:r>
            <a:r>
              <a:rPr lang="de-CH" sz="1200" b="1" dirty="0"/>
              <a:t>, CC BY-SA 3.0</a:t>
            </a:r>
          </a:p>
          <a:p>
            <a:r>
              <a:rPr lang="de-CH" sz="1200" b="1" dirty="0"/>
              <a:t> via Wikimedia Commons</a:t>
            </a:r>
          </a:p>
          <a:p>
            <a:endParaRPr lang="de-CH" sz="1200" b="1" dirty="0"/>
          </a:p>
          <a:p>
            <a:endParaRPr lang="de-CH" sz="1200" b="1" dirty="0"/>
          </a:p>
          <a:p>
            <a:r>
              <a:rPr lang="de-CH" sz="1200" b="1" dirty="0"/>
              <a:t>Wallis Karten Bearbeitung </a:t>
            </a:r>
          </a:p>
          <a:p>
            <a:r>
              <a:rPr lang="de-CH" sz="1200" b="1" dirty="0">
                <a:hlinkClick r:id="rId3"/>
              </a:rPr>
              <a:t>www.skiurlaubschweiz.ch</a:t>
            </a:r>
            <a:r>
              <a:rPr lang="de-CH" sz="1200" b="1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4B8F75-48EA-44AD-A00B-42DD44799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350" y="32656"/>
            <a:ext cx="2660650" cy="267225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EE665B6-F5F2-49FE-BBB6-EC10CCB7DAB8}"/>
              </a:ext>
            </a:extLst>
          </p:cNvPr>
          <p:cNvSpPr txBox="1"/>
          <p:nvPr/>
        </p:nvSpPr>
        <p:spPr>
          <a:xfrm>
            <a:off x="9531350" y="4029971"/>
            <a:ext cx="86665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>
                <a:hlinkClick r:id="rId5"/>
              </a:rPr>
              <a:t>Wikipedia.org/wiki/</a:t>
            </a:r>
            <a:r>
              <a:rPr lang="de-CH" sz="1200" dirty="0" err="1">
                <a:hlinkClick r:id="rId5"/>
              </a:rPr>
              <a:t>Kanton_Wallis</a:t>
            </a:r>
            <a:r>
              <a:rPr lang="de-CH" sz="1200" dirty="0"/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88F4AE9-44AA-03CC-787E-DA3839A8D8B4}"/>
              </a:ext>
            </a:extLst>
          </p:cNvPr>
          <p:cNvSpPr txBox="1"/>
          <p:nvPr/>
        </p:nvSpPr>
        <p:spPr>
          <a:xfrm>
            <a:off x="6951216" y="1828800"/>
            <a:ext cx="105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err="1"/>
              <a:t>Bellwald</a:t>
            </a:r>
            <a:endParaRPr lang="de-CH" sz="1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3F66A232-9AB2-8904-DECC-A63E256C3011}"/>
                  </a:ext>
                </a:extLst>
              </p14:cNvPr>
              <p14:cNvContentPartPr/>
              <p14:nvPr/>
            </p14:nvContentPartPr>
            <p14:xfrm>
              <a:off x="751830" y="2377482"/>
              <a:ext cx="555480" cy="128160"/>
            </p14:xfrm>
          </p:contentPart>
        </mc:Choice>
        <mc:Fallback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3F66A232-9AB2-8904-DECC-A63E256C301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1830" y="2197482"/>
                <a:ext cx="73512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F13693E5-EC2B-5E14-4ABA-1A0183E0CF06}"/>
                  </a:ext>
                </a:extLst>
              </p14:cNvPr>
              <p14:cNvContentPartPr/>
              <p14:nvPr/>
            </p14:nvContentPartPr>
            <p14:xfrm>
              <a:off x="6959670" y="1935402"/>
              <a:ext cx="528480" cy="2736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F13693E5-EC2B-5E14-4ABA-1A0183E0CF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70030" y="1755402"/>
                <a:ext cx="708120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EDAAD385-02FF-B328-7CD8-6D0D73FB2791}"/>
                  </a:ext>
                </a:extLst>
              </p14:cNvPr>
              <p14:cNvContentPartPr/>
              <p14:nvPr/>
            </p14:nvContentPartPr>
            <p14:xfrm>
              <a:off x="7066590" y="1980762"/>
              <a:ext cx="408960" cy="1231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EDAAD385-02FF-B328-7CD8-6D0D73FB27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76590" y="1801122"/>
                <a:ext cx="588600" cy="48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2003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62517E-717D-4ACC-A928-E2C4C6B1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50" y="0"/>
            <a:ext cx="102941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3C06B7-D70E-4207-ACDA-DD6E6464B151}"/>
              </a:ext>
            </a:extLst>
          </p:cNvPr>
          <p:cNvSpPr txBox="1"/>
          <p:nvPr/>
        </p:nvSpPr>
        <p:spPr>
          <a:xfrm>
            <a:off x="2309069" y="96284"/>
            <a:ext cx="7791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hlinkClick r:id="rId3"/>
              </a:rPr>
              <a:t>https://commons.wikimedia.org/wiki/File:Reliefkarte_Wallis.png</a:t>
            </a:r>
            <a:r>
              <a:rPr lang="de-CH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98B08A-0057-4764-9B25-4EA423FA2820}"/>
              </a:ext>
            </a:extLst>
          </p:cNvPr>
          <p:cNvSpPr txBox="1"/>
          <p:nvPr/>
        </p:nvSpPr>
        <p:spPr>
          <a:xfrm>
            <a:off x="948950" y="593467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88679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8573A46-0F48-435C-ABD3-FB808E02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80" y="0"/>
            <a:ext cx="1127564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88E6534-17C3-4D25-9EDD-1E0043A5BFA5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68838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CFE497C-B671-43EF-A96D-285BC93B1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08631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AFCB0D3-5B03-47DF-9203-82A1A1EF2BB6}"/>
              </a:ext>
            </a:extLst>
          </p:cNvPr>
          <p:cNvSpPr txBox="1"/>
          <p:nvPr/>
        </p:nvSpPr>
        <p:spPr>
          <a:xfrm>
            <a:off x="6720575" y="6320564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9146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E0FFC7-759B-49B1-96DB-5BEC8E57A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95" y="0"/>
            <a:ext cx="10040409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30DD198-9176-440E-AB98-7AC03CE1708C}"/>
              </a:ext>
            </a:extLst>
          </p:cNvPr>
          <p:cNvSpPr txBox="1"/>
          <p:nvPr/>
        </p:nvSpPr>
        <p:spPr>
          <a:xfrm rot="16200000">
            <a:off x="-3438492" y="1052276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37871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BEC3C75-591F-4540-8263-447604AE0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61"/>
            <a:ext cx="12192000" cy="65174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5516E59-EE43-422A-97FC-710F0916A3C2}"/>
              </a:ext>
            </a:extLst>
          </p:cNvPr>
          <p:cNvSpPr txBox="1"/>
          <p:nvPr/>
        </p:nvSpPr>
        <p:spPr>
          <a:xfrm>
            <a:off x="3708928" y="-8389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783318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D74C34-FA9F-4C9E-B08B-C795FD30D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31" y="0"/>
            <a:ext cx="10581537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FDD576-24DF-47EB-90E7-9437F89D5AC4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955176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1AE8B2-44AF-493E-AC88-B0DB75F45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707" y="0"/>
            <a:ext cx="10336585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76DF31E-60EB-44F1-8772-4396B4889EC4}"/>
              </a:ext>
            </a:extLst>
          </p:cNvPr>
          <p:cNvSpPr txBox="1"/>
          <p:nvPr/>
        </p:nvSpPr>
        <p:spPr>
          <a:xfrm>
            <a:off x="3734095" y="0"/>
            <a:ext cx="8127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 err="1"/>
              <a:t>Tschubby</a:t>
            </a:r>
            <a:r>
              <a:rPr lang="de-CH" dirty="0"/>
              <a:t>, CC BY-SA 3.0 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57992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</Words>
  <Application>Microsoft Office PowerPoint</Application>
  <PresentationFormat>Breitbild</PresentationFormat>
  <Paragraphs>16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Jürg Krämer</dc:creator>
  <cp:lastModifiedBy>Jürg Krämer</cp:lastModifiedBy>
  <cp:revision>1</cp:revision>
  <dcterms:created xsi:type="dcterms:W3CDTF">2021-12-17T09:11:24Z</dcterms:created>
  <dcterms:modified xsi:type="dcterms:W3CDTF">2023-10-20T10:17:47Z</dcterms:modified>
</cp:coreProperties>
</file>